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2616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2928" y="102"/>
      </p:cViewPr>
      <p:guideLst>
        <p:guide orient="horz" pos="323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68" y="3187748"/>
            <a:ext cx="6120765" cy="219959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80135" y="5814907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948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11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111764" y="615222"/>
            <a:ext cx="1275159" cy="1310016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3786" y="615222"/>
            <a:ext cx="3707963" cy="1310016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72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64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8821" y="6594029"/>
            <a:ext cx="6120765" cy="20380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68821" y="4349305"/>
            <a:ext cx="6120765" cy="22447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61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3786" y="3582059"/>
            <a:ext cx="2491561" cy="101333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895362" y="3582059"/>
            <a:ext cx="2491562" cy="101333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53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60045" y="2296984"/>
            <a:ext cx="3181648" cy="9572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0045" y="3254257"/>
            <a:ext cx="3181648" cy="59122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657957" y="2296984"/>
            <a:ext cx="3182898" cy="9572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657957" y="3254257"/>
            <a:ext cx="3182898" cy="59122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8056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87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143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6" y="408564"/>
            <a:ext cx="2369046" cy="17387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15352" y="408565"/>
            <a:ext cx="4025503" cy="87579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60046" y="2147336"/>
            <a:ext cx="2369046" cy="70192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137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1427" y="7183120"/>
            <a:ext cx="4320540" cy="8480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11427" y="916893"/>
            <a:ext cx="4320540" cy="61569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11427" y="8031128"/>
            <a:ext cx="4320540" cy="12043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31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60045" y="2394374"/>
            <a:ext cx="6480810" cy="6772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60045" y="9510984"/>
            <a:ext cx="1680210" cy="546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5638E-4FDF-4870-B440-BDAA69A13A75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60308" y="9510984"/>
            <a:ext cx="2280285" cy="546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160645" y="9510984"/>
            <a:ext cx="1680210" cy="546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2EA06-A75C-4DE3-95A2-764871D1E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91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de/url?sa=i&amp;rct=j&amp;q=&amp;esrc=s&amp;source=images&amp;cd=&amp;cad=rja&amp;uact=8&amp;ved=0ahUKEwivj8Tx_O3YAhVKy6QKHXRIBUYQjRwIBw&amp;url=http://www.aez-wheels.com/DE/about/tpms&amp;psig=AOvVaw3ISV6Ih_E5OBdUi605mIkl&amp;ust=151679310792886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163" y="570008"/>
            <a:ext cx="3358869" cy="20008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Bildergebnis für paragraphenzeichen 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0352"/>
            <a:ext cx="158417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/>
          <p:cNvSpPr txBox="1"/>
          <p:nvPr/>
        </p:nvSpPr>
        <p:spPr>
          <a:xfrm>
            <a:off x="575240" y="3546624"/>
            <a:ext cx="5993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smtClean="0">
                <a:latin typeface="Arial" panose="020B0604020202020204" pitchFamily="34" charset="0"/>
                <a:cs typeface="Arial" panose="020B0604020202020204" pitchFamily="34" charset="0"/>
              </a:rPr>
              <a:t>In vier bis fünf Terminen jährlich bieten wir Platz für mindestens drei </a:t>
            </a:r>
          </a:p>
          <a:p>
            <a:pPr algn="ctr"/>
            <a:r>
              <a:rPr lang="de-DE" sz="1400" smtClean="0">
                <a:latin typeface="Arial" panose="020B0604020202020204" pitchFamily="34" charset="0"/>
                <a:cs typeface="Arial" panose="020B0604020202020204" pitchFamily="34" charset="0"/>
              </a:rPr>
              <a:t>bis maximal sechs Teilnehmer pro Termin. </a:t>
            </a:r>
            <a:endParaRPr lang="de-D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68912" y="6570960"/>
            <a:ext cx="3672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smtClean="0">
                <a:latin typeface="Arial" panose="020B0604020202020204" pitchFamily="34" charset="0"/>
                <a:cs typeface="Arial" panose="020B0604020202020204" pitchFamily="34" charset="0"/>
              </a:rPr>
              <a:t>Bewerbung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 schriftlich beim</a:t>
            </a:r>
          </a:p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Amtsgericht Konstanz</a:t>
            </a:r>
          </a:p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- Ausbildungszentrum –</a:t>
            </a:r>
          </a:p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Untere Laube 12</a:t>
            </a:r>
          </a:p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78462 Konstanz </a:t>
            </a:r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770223" y="6570960"/>
            <a:ext cx="32295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smtClean="0">
                <a:latin typeface="Arial" panose="020B0604020202020204" pitchFamily="34" charset="0"/>
                <a:cs typeface="Arial" panose="020B0604020202020204" pitchFamily="34" charset="0"/>
              </a:rPr>
              <a:t>Erforderliche Unterlagen: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Motivationsschreiben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Lebenslauf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Kopie  des zuletzt aus- gestellten Zeugnisses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Bestätigung der Schule</a:t>
            </a:r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92138" y="8659192"/>
            <a:ext cx="5776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Ansprechpartner im Ausbildungszentrum: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Herr Degen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Tel. 07531 280-2541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Ausbildungszentrum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@agkonstanz.justiz.bwl.de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524462" y="2682528"/>
            <a:ext cx="4327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smtClean="0">
                <a:latin typeface="Arial" panose="020B0604020202020204" pitchFamily="34" charset="0"/>
                <a:cs typeface="Arial" panose="020B0604020202020204" pitchFamily="34" charset="0"/>
              </a:rPr>
              <a:t>Die Berufsorientierung  wird zentral vom </a:t>
            </a:r>
          </a:p>
          <a:p>
            <a:pPr algn="ctr"/>
            <a:r>
              <a:rPr lang="de-DE" sz="1400" smtClean="0">
                <a:latin typeface="Arial" panose="020B0604020202020204" pitchFamily="34" charset="0"/>
                <a:cs typeface="Arial" panose="020B0604020202020204" pitchFamily="34" charset="0"/>
              </a:rPr>
              <a:t>Amtsgericht Konstanz – Ausbildungszentrum – </a:t>
            </a:r>
          </a:p>
          <a:p>
            <a:pPr algn="ctr"/>
            <a:r>
              <a:rPr lang="de-DE" sz="1400" smtClean="0">
                <a:latin typeface="Arial" panose="020B0604020202020204" pitchFamily="34" charset="0"/>
                <a:cs typeface="Arial" panose="020B0604020202020204" pitchFamily="34" charset="0"/>
              </a:rPr>
              <a:t>organisiert und durchgeführt. </a:t>
            </a:r>
            <a:endParaRPr lang="de-D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291621" y="308398"/>
            <a:ext cx="5023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Berufsorientierung</a:t>
            </a:r>
            <a:endParaRPr lang="de-DE" sz="400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368819" y="4336678"/>
            <a:ext cx="56028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Das einwöchige Praktikum führt  durch die verschiedenen Abtei-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lungen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des Amtsgerichts Konstanz, des Landgerichts Konstanz, der Staatsanwaltschaft Konstanz sowie des Sozialgerichts Konstanz.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Vermittelt werden die  verwaltungs- und büroorganisatorischen Abläufe sowie die Aufgaben und Tätigkeiten 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der Richter(innen)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der Rechtspfleger(innen)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der/des Justizfachangestellten</a:t>
            </a:r>
          </a:p>
        </p:txBody>
      </p:sp>
      <p:sp>
        <p:nvSpPr>
          <p:cNvPr id="18" name="Rechteck 17"/>
          <p:cNvSpPr/>
          <p:nvPr/>
        </p:nvSpPr>
        <p:spPr>
          <a:xfrm>
            <a:off x="1334798" y="1956968"/>
            <a:ext cx="12650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BORS</a:t>
            </a:r>
            <a:endParaRPr lang="de-DE" sz="320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4584394" y="1956967"/>
            <a:ext cx="13548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BOGY</a:t>
            </a:r>
            <a:endParaRPr lang="de-DE" sz="320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7201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Benutzerdefiniert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Courier New</vt:lpstr>
      <vt:lpstr>Larissa</vt:lpstr>
      <vt:lpstr>PowerPoint-Präsentation</vt:lpstr>
    </vt:vector>
  </TitlesOfParts>
  <Company>LBW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Dury, Renate (AG Konstanz)</dc:creator>
  <cp:lastModifiedBy>Dehne, Stefanie (AG Konstanz)</cp:lastModifiedBy>
  <cp:revision>12</cp:revision>
  <cp:lastPrinted>2018-02-26T09:55:16Z</cp:lastPrinted>
  <dcterms:created xsi:type="dcterms:W3CDTF">2018-02-26T08:18:15Z</dcterms:created>
  <dcterms:modified xsi:type="dcterms:W3CDTF">2025-05-23T07:22:27Z</dcterms:modified>
</cp:coreProperties>
</file>